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Texto do Título</a:t>
            </a:r>
          </a:p>
        </p:txBody>
      </p:sp>
      <p:sp>
        <p:nvSpPr>
          <p:cNvPr id="12" name="Nível de Corpo Um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21" name="Nível de Corpo 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Texto do Título</a:t>
            </a:r>
          </a:p>
        </p:txBody>
      </p:sp>
      <p:sp>
        <p:nvSpPr>
          <p:cNvPr id="30" name="Nível de Corpo Um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39" name="Nível de Corpo Um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48" name="Nível de Corpo Um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Espaço Reservado para Texto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5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Texto do Título</a:t>
            </a:r>
          </a:p>
        </p:txBody>
      </p:sp>
      <p:sp>
        <p:nvSpPr>
          <p:cNvPr id="73" name="Nível de Corpo Um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Espaço Reservado para Texto 3"/>
          <p:cNvSpPr/>
          <p:nvPr>
            <p:ph type="body" sz="quarter" idx="2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Texto do Título</a:t>
            </a:r>
          </a:p>
        </p:txBody>
      </p:sp>
      <p:sp>
        <p:nvSpPr>
          <p:cNvPr id="83" name="Espaço Reservado para Imagem 2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Nível de Corpo Um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3" name="Nível de Corpo Um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11095178" y="6404293"/>
            <a:ext cx="258623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ubtítulo 2"/>
          <p:cNvSpPr txBox="1"/>
          <p:nvPr>
            <p:ph type="subTitle" sz="quarter" idx="1"/>
          </p:nvPr>
        </p:nvSpPr>
        <p:spPr>
          <a:xfrm>
            <a:off x="751634" y="4902618"/>
            <a:ext cx="10862031" cy="1485888"/>
          </a:xfrm>
          <a:prstGeom prst="rect">
            <a:avLst/>
          </a:prstGeom>
        </p:spPr>
        <p:txBody>
          <a:bodyPr/>
          <a:lstStyle/>
          <a:p>
            <a:pPr defTabSz="557783">
              <a:spcBef>
                <a:spcPts val="600"/>
              </a:spcBef>
              <a:defRPr sz="3000">
                <a:solidFill>
                  <a:srgbClr val="85563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Nome do autor - afiliação </a:t>
            </a:r>
          </a:p>
          <a:p>
            <a:pPr defTabSz="557783">
              <a:spcBef>
                <a:spcPts val="600"/>
              </a:spcBef>
              <a:defRPr sz="3000">
                <a:solidFill>
                  <a:srgbClr val="85563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Nome do autor - afiliação </a:t>
            </a:r>
          </a:p>
          <a:p>
            <a:pPr defTabSz="557783">
              <a:spcBef>
                <a:spcPts val="600"/>
              </a:spcBef>
              <a:defRPr sz="3000">
                <a:solidFill>
                  <a:srgbClr val="85563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Nome do autor - afiliação</a:t>
            </a:r>
          </a:p>
        </p:txBody>
      </p:sp>
      <p:sp>
        <p:nvSpPr>
          <p:cNvPr id="96" name="Subtítulo 2"/>
          <p:cNvSpPr txBox="1"/>
          <p:nvPr/>
        </p:nvSpPr>
        <p:spPr>
          <a:xfrm>
            <a:off x="684885" y="3112747"/>
            <a:ext cx="10995529" cy="1485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algn="ctr" defTabSz="539494">
              <a:lnSpc>
                <a:spcPct val="90000"/>
              </a:lnSpc>
              <a:spcBef>
                <a:spcPts val="500"/>
              </a:spcBef>
              <a:defRPr b="1" sz="4100">
                <a:solidFill>
                  <a:srgbClr val="85563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TÍTULO</a:t>
            </a:r>
          </a:p>
          <a:p>
            <a:pPr algn="ctr" defTabSz="539494">
              <a:lnSpc>
                <a:spcPct val="90000"/>
              </a:lnSpc>
              <a:spcBef>
                <a:spcPts val="500"/>
              </a:spcBef>
              <a:defRPr b="1" sz="2900">
                <a:solidFill>
                  <a:srgbClr val="85563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SUBTÍTULO</a:t>
            </a:r>
            <a:endParaRPr sz="1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ubtítulo 2"/>
          <p:cNvSpPr txBox="1"/>
          <p:nvPr>
            <p:ph type="subTitle" idx="1"/>
          </p:nvPr>
        </p:nvSpPr>
        <p:spPr>
          <a:xfrm>
            <a:off x="736832" y="1821435"/>
            <a:ext cx="10688732" cy="4359521"/>
          </a:xfrm>
          <a:prstGeom prst="rect">
            <a:avLst/>
          </a:prstGeom>
        </p:spPr>
        <p:txBody>
          <a:bodyPr/>
          <a:lstStyle/>
          <a:p>
            <a:pPr marL="360947" indent="-360947" algn="l">
              <a:buSzPct val="100000"/>
              <a:buChar char="•"/>
              <a:defRPr sz="3600">
                <a:solidFill>
                  <a:srgbClr val="85563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Texto </a:t>
            </a:r>
          </a:p>
          <a:p>
            <a:pPr marL="360947" indent="-360947" algn="l">
              <a:buSzPct val="100000"/>
              <a:buChar char="•"/>
              <a:defRPr sz="3600">
                <a:solidFill>
                  <a:srgbClr val="85563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Texto</a:t>
            </a:r>
          </a:p>
        </p:txBody>
      </p:sp>
      <p:sp>
        <p:nvSpPr>
          <p:cNvPr id="100" name="Subtítulo 2"/>
          <p:cNvSpPr txBox="1"/>
          <p:nvPr/>
        </p:nvSpPr>
        <p:spPr>
          <a:xfrm>
            <a:off x="2035548" y="575445"/>
            <a:ext cx="9594930" cy="67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algn="r">
              <a:lnSpc>
                <a:spcPct val="90000"/>
              </a:lnSpc>
              <a:spcBef>
                <a:spcPts val="1000"/>
              </a:spcBef>
              <a:defRPr b="1" sz="4000">
                <a:solidFill>
                  <a:srgbClr val="85563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TÍTULO do  Slide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m 3" descr="Image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ubtítulo 2"/>
          <p:cNvSpPr txBox="1"/>
          <p:nvPr/>
        </p:nvSpPr>
        <p:spPr>
          <a:xfrm>
            <a:off x="2035548" y="575445"/>
            <a:ext cx="9594930" cy="67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algn="r">
              <a:lnSpc>
                <a:spcPct val="90000"/>
              </a:lnSpc>
              <a:spcBef>
                <a:spcPts val="1000"/>
              </a:spcBef>
              <a:defRPr b="1" sz="4000">
                <a:solidFill>
                  <a:srgbClr val="85563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TÍTULO do  Slide</a:t>
            </a:r>
          </a:p>
        </p:txBody>
      </p:sp>
      <p:sp>
        <p:nvSpPr>
          <p:cNvPr id="104" name="Figura"/>
          <p:cNvSpPr txBox="1"/>
          <p:nvPr/>
        </p:nvSpPr>
        <p:spPr>
          <a:xfrm>
            <a:off x="5368221" y="3371043"/>
            <a:ext cx="1841568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000"/>
            </a:lvl1pPr>
          </a:lstStyle>
          <a:p>
            <a:pPr/>
            <a:r>
              <a:t>Figura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